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14" y="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3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7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6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1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7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8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5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95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B9E61-2C06-4410-A8AB-DD0723B72871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97867-3328-4FF6-A3FD-26368231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7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60" y="0"/>
            <a:ext cx="451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2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6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39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9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680"/>
            <a:ext cx="9144000" cy="60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48"/>
            <a:ext cx="9144000" cy="60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8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1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85"/>
            <a:ext cx="9144000" cy="60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Memorium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28" y="1524000"/>
            <a:ext cx="3200400" cy="505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9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91859"/>
            <a:ext cx="4343400" cy="61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6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609600"/>
            <a:ext cx="793798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8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8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1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3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6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514350"/>
            <a:ext cx="581025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2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" y="918803"/>
            <a:ext cx="9067800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56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</Words>
  <Application>Microsoft Office PowerPoint</Application>
  <PresentationFormat>On-screen Show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Memorium</vt:lpstr>
    </vt:vector>
  </TitlesOfParts>
  <Company>APMA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R. Christina, DPM</dc:creator>
  <cp:lastModifiedBy>Peggy S. Tresky</cp:lastModifiedBy>
  <cp:revision>3</cp:revision>
  <dcterms:created xsi:type="dcterms:W3CDTF">2018-03-01T16:25:57Z</dcterms:created>
  <dcterms:modified xsi:type="dcterms:W3CDTF">2018-03-19T14:59:35Z</dcterms:modified>
</cp:coreProperties>
</file>